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97" r:id="rId3"/>
    <p:sldId id="284" r:id="rId4"/>
    <p:sldId id="326" r:id="rId5"/>
    <p:sldId id="336" r:id="rId6"/>
    <p:sldId id="337" r:id="rId7"/>
    <p:sldId id="338" r:id="rId8"/>
    <p:sldId id="330" r:id="rId9"/>
    <p:sldId id="333" r:id="rId10"/>
    <p:sldId id="335" r:id="rId11"/>
    <p:sldId id="319" r:id="rId12"/>
    <p:sldId id="323" r:id="rId13"/>
    <p:sldId id="256" r:id="rId14"/>
    <p:sldId id="302" r:id="rId15"/>
    <p:sldId id="265" r:id="rId16"/>
    <p:sldId id="289" r:id="rId17"/>
    <p:sldId id="268" r:id="rId18"/>
    <p:sldId id="2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77DA3"/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89187" autoAdjust="0"/>
  </p:normalViewPr>
  <p:slideViewPr>
    <p:cSldViewPr snapToGrid="0">
      <p:cViewPr varScale="1">
        <p:scale>
          <a:sx n="93" d="100"/>
          <a:sy n="93" d="100"/>
        </p:scale>
        <p:origin x="216" y="3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4/3/26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7A04A-7309-B3FB-97BD-5D4A3CF48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4566CC-A0D4-0AFB-E4BA-342F8D59F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16D741-C00C-096E-23E8-77B209E53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54737-5F06-F37A-A4EF-7E06363AF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82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CE26F-7353-4028-2335-03D23E722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18EA5F-37B4-DF45-E958-D715D0A78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DCE960-45C4-3B50-1851-42EB5B4E5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AE037-8046-1CF8-B5CA-B6D9248E58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23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52F25-E00E-5E80-14A0-E5A3FB553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C2BC29-5EDA-2833-FF70-9AE80B5F48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BF7B1-4552-AE22-187C-A4FB3CE83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829EE-6A47-5ECC-E8DD-BA6ED4911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78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38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01886-0097-9D34-B8FB-339F42DD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06251-9797-7E8E-4096-0BAD73AFA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5D2AF3-FE4B-3484-6375-F15098FFB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A8861-35F6-AB31-D4E3-B7F495CAFA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15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E993D-EFDE-E877-8CA2-6C1B81575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05054F-B672-9A47-962A-26223E65E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7FA6F-4965-BB71-204B-DBC03CBC3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B1DAB-5D78-4CA2-3E62-ECFB0FA304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88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584AA-FD0D-676A-B87E-0A9FAE20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330417C5-629A-45F8-9E28-07662339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48BFA-7884-FADF-340E-859E0454A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4F6C5E30-752D-F265-AB05-9C2F8D9F2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27707F29-9604-11EB-0918-4407AA5B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55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7C6858-5EC7-E9A6-4784-AA8A391F21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22671">
            <a:off x="7005473" y="2591712"/>
            <a:ext cx="4959196" cy="41663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02148" y="803243"/>
            <a:ext cx="8331305" cy="299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48"/>
              </a:lnSpc>
            </a:pPr>
            <a:r>
              <a:rPr lang="en-US" sz="8156" b="1" spc="-171" dirty="0">
                <a:solidFill>
                  <a:srgbClr val="DEF27A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4th Sunday</a:t>
            </a:r>
          </a:p>
          <a:p>
            <a:pPr>
              <a:lnSpc>
                <a:spcPts val="7748"/>
              </a:lnSpc>
            </a:pPr>
            <a:r>
              <a:rPr lang="en-US" sz="8156" b="1" spc="-171" dirty="0">
                <a:solidFill>
                  <a:srgbClr val="DEF27A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New Connections </a:t>
            </a:r>
          </a:p>
          <a:p>
            <a:pPr>
              <a:lnSpc>
                <a:spcPts val="7748"/>
              </a:lnSpc>
            </a:pPr>
            <a:r>
              <a:rPr lang="en-US" sz="8156" b="1" spc="-171" dirty="0">
                <a:solidFill>
                  <a:srgbClr val="DEF27A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Lunch</a:t>
            </a:r>
          </a:p>
        </p:txBody>
      </p:sp>
      <p:sp>
        <p:nvSpPr>
          <p:cNvPr id="4" name="Freeform 4"/>
          <p:cNvSpPr/>
          <p:nvPr/>
        </p:nvSpPr>
        <p:spPr>
          <a:xfrm>
            <a:off x="315897" y="219546"/>
            <a:ext cx="739807" cy="780233"/>
          </a:xfrm>
          <a:custGeom>
            <a:avLst/>
            <a:gdLst/>
            <a:ahLst/>
            <a:cxnLst/>
            <a:rect l="l" t="t" r="r" b="b"/>
            <a:pathLst>
              <a:path w="1109710" h="1170350">
                <a:moveTo>
                  <a:pt x="0" y="0"/>
                </a:moveTo>
                <a:lnTo>
                  <a:pt x="1109710" y="0"/>
                </a:lnTo>
                <a:lnTo>
                  <a:pt x="1109710" y="1170350"/>
                </a:lnTo>
                <a:lnTo>
                  <a:pt x="0" y="11703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-2024007">
            <a:off x="9442085" y="-276105"/>
            <a:ext cx="1845584" cy="1671093"/>
          </a:xfrm>
          <a:custGeom>
            <a:avLst/>
            <a:gdLst/>
            <a:ahLst/>
            <a:cxnLst/>
            <a:rect l="l" t="t" r="r" b="b"/>
            <a:pathLst>
              <a:path w="2768376" h="2506639">
                <a:moveTo>
                  <a:pt x="0" y="0"/>
                </a:moveTo>
                <a:lnTo>
                  <a:pt x="2768377" y="0"/>
                </a:lnTo>
                <a:lnTo>
                  <a:pt x="2768377" y="2506639"/>
                </a:lnTo>
                <a:lnTo>
                  <a:pt x="0" y="25066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8536432">
            <a:off x="7697179" y="95096"/>
            <a:ext cx="1378409" cy="1809367"/>
          </a:xfrm>
          <a:custGeom>
            <a:avLst/>
            <a:gdLst/>
            <a:ahLst/>
            <a:cxnLst/>
            <a:rect l="l" t="t" r="r" b="b"/>
            <a:pathLst>
              <a:path w="2067614" h="2714051">
                <a:moveTo>
                  <a:pt x="0" y="0"/>
                </a:moveTo>
                <a:lnTo>
                  <a:pt x="2067614" y="0"/>
                </a:lnTo>
                <a:lnTo>
                  <a:pt x="2067614" y="2714051"/>
                </a:lnTo>
                <a:lnTo>
                  <a:pt x="0" y="27140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-5879251">
            <a:off x="5274682" y="6317130"/>
            <a:ext cx="1243617" cy="1278485"/>
          </a:xfrm>
          <a:custGeom>
            <a:avLst/>
            <a:gdLst/>
            <a:ahLst/>
            <a:cxnLst/>
            <a:rect l="l" t="t" r="r" b="b"/>
            <a:pathLst>
              <a:path w="1865426" h="1917728">
                <a:moveTo>
                  <a:pt x="0" y="0"/>
                </a:moveTo>
                <a:lnTo>
                  <a:pt x="1865426" y="0"/>
                </a:lnTo>
                <a:lnTo>
                  <a:pt x="1865426" y="1917728"/>
                </a:lnTo>
                <a:lnTo>
                  <a:pt x="0" y="19177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566848" y="4227678"/>
            <a:ext cx="7085914" cy="123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169" lvl="1" indent="-269585">
              <a:lnSpc>
                <a:spcPts val="2372"/>
              </a:lnSpc>
              <a:buFont typeface="Arial"/>
              <a:buChar char="•"/>
            </a:pPr>
            <a:r>
              <a:rPr lang="en-US" sz="2497" b="1" spc="-52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Light lunch with new friends</a:t>
            </a:r>
          </a:p>
          <a:p>
            <a:pPr marL="539169" lvl="1" indent="-269585">
              <a:lnSpc>
                <a:spcPts val="2372"/>
              </a:lnSpc>
              <a:buFont typeface="Arial"/>
              <a:buChar char="•"/>
            </a:pPr>
            <a:r>
              <a:rPr lang="en-US" sz="2497" b="1" spc="-52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Get to know the pastors and a few leaders</a:t>
            </a:r>
          </a:p>
          <a:p>
            <a:pPr marL="539169" lvl="1" indent="-269585">
              <a:lnSpc>
                <a:spcPts val="2372"/>
              </a:lnSpc>
              <a:buFont typeface="Arial"/>
              <a:buChar char="•"/>
            </a:pPr>
            <a:r>
              <a:rPr lang="en-US" sz="2497" b="1" spc="-52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Learn the history of PCF, the core values, and ask anything!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97199" y="484627"/>
            <a:ext cx="5425212" cy="31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2"/>
              </a:lnSpc>
            </a:pPr>
            <a:r>
              <a:rPr lang="en-US" sz="2476" b="1" spc="-52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Prague Christian Fellowship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3277" y="5660166"/>
            <a:ext cx="5738612" cy="622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7"/>
              </a:lnSpc>
            </a:pPr>
            <a:r>
              <a:rPr lang="en-US" sz="2491" b="1" spc="-52" dirty="0">
                <a:solidFill>
                  <a:srgbClr val="DEF27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Every 4th Sunday after the Sunday Service in the Sunday School room.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50059A-A580-6F4C-1A9B-6D5F3252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5CDB2D-DF60-CC33-4277-73CA02433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7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77DA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62DCF3-9C66-36C6-3606-940E5B066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5FC4A-8700-B750-F3D2-98DE4FBB6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2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B23758-CA75-8057-D818-E2FF73744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4C80E-E292-96D9-B2C9-EFBDA10FA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673" y="480060"/>
            <a:ext cx="7870654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6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967BC-560A-F752-C6D3-2E3B83335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27" y="400334"/>
            <a:ext cx="10349346" cy="60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4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2213">
            <a:off x="10829006" y="1069252"/>
            <a:ext cx="1097002" cy="1049461"/>
          </a:xfrm>
          <a:custGeom>
            <a:avLst/>
            <a:gdLst/>
            <a:ahLst/>
            <a:cxnLst/>
            <a:rect l="l" t="t" r="r" b="b"/>
            <a:pathLst>
              <a:path w="1685906" h="1588966">
                <a:moveTo>
                  <a:pt x="0" y="0"/>
                </a:moveTo>
                <a:lnTo>
                  <a:pt x="1685906" y="0"/>
                </a:lnTo>
                <a:lnTo>
                  <a:pt x="1685906" y="1588966"/>
                </a:lnTo>
                <a:lnTo>
                  <a:pt x="0" y="1588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Z" sz="1200"/>
          </a:p>
        </p:txBody>
      </p:sp>
      <p:sp>
        <p:nvSpPr>
          <p:cNvPr id="3" name="Freeform 3"/>
          <p:cNvSpPr/>
          <p:nvPr/>
        </p:nvSpPr>
        <p:spPr>
          <a:xfrm>
            <a:off x="75930" y="735758"/>
            <a:ext cx="1398560" cy="1987297"/>
          </a:xfrm>
          <a:custGeom>
            <a:avLst/>
            <a:gdLst/>
            <a:ahLst/>
            <a:cxnLst/>
            <a:rect l="l" t="t" r="r" b="b"/>
            <a:pathLst>
              <a:path w="2097840" h="2980945">
                <a:moveTo>
                  <a:pt x="0" y="0"/>
                </a:moveTo>
                <a:lnTo>
                  <a:pt x="2097840" y="0"/>
                </a:lnTo>
                <a:lnTo>
                  <a:pt x="2097840" y="2980944"/>
                </a:lnTo>
                <a:lnTo>
                  <a:pt x="0" y="2980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Z" sz="1200"/>
          </a:p>
        </p:txBody>
      </p:sp>
      <p:sp>
        <p:nvSpPr>
          <p:cNvPr id="4" name="Freeform 4"/>
          <p:cNvSpPr/>
          <p:nvPr/>
        </p:nvSpPr>
        <p:spPr>
          <a:xfrm>
            <a:off x="243312" y="3194347"/>
            <a:ext cx="3023173" cy="2525156"/>
          </a:xfrm>
          <a:custGeom>
            <a:avLst/>
            <a:gdLst/>
            <a:ahLst/>
            <a:cxnLst/>
            <a:rect l="l" t="t" r="r" b="b"/>
            <a:pathLst>
              <a:path w="4534759" h="3787734">
                <a:moveTo>
                  <a:pt x="0" y="0"/>
                </a:moveTo>
                <a:lnTo>
                  <a:pt x="4534759" y="0"/>
                </a:lnTo>
                <a:lnTo>
                  <a:pt x="4534759" y="3787734"/>
                </a:lnTo>
                <a:lnTo>
                  <a:pt x="0" y="3787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61" b="-986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Z" sz="1200"/>
          </a:p>
        </p:txBody>
      </p:sp>
      <p:sp>
        <p:nvSpPr>
          <p:cNvPr id="5" name="Freeform 5"/>
          <p:cNvSpPr/>
          <p:nvPr/>
        </p:nvSpPr>
        <p:spPr>
          <a:xfrm>
            <a:off x="9551149" y="3269656"/>
            <a:ext cx="2490248" cy="2527669"/>
          </a:xfrm>
          <a:custGeom>
            <a:avLst/>
            <a:gdLst/>
            <a:ahLst/>
            <a:cxnLst/>
            <a:rect l="l" t="t" r="r" b="b"/>
            <a:pathLst>
              <a:path w="3827089" h="3827089">
                <a:moveTo>
                  <a:pt x="0" y="0"/>
                </a:moveTo>
                <a:lnTo>
                  <a:pt x="3827089" y="0"/>
                </a:lnTo>
                <a:lnTo>
                  <a:pt x="3827089" y="3827090"/>
                </a:lnTo>
                <a:lnTo>
                  <a:pt x="0" y="38270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CZ" sz="1200"/>
          </a:p>
        </p:txBody>
      </p:sp>
      <p:sp>
        <p:nvSpPr>
          <p:cNvPr id="6" name="Freeform 6"/>
          <p:cNvSpPr/>
          <p:nvPr/>
        </p:nvSpPr>
        <p:spPr>
          <a:xfrm>
            <a:off x="4141578" y="1355374"/>
            <a:ext cx="3937518" cy="1089097"/>
          </a:xfrm>
          <a:custGeom>
            <a:avLst/>
            <a:gdLst/>
            <a:ahLst/>
            <a:cxnLst/>
            <a:rect l="l" t="t" r="r" b="b"/>
            <a:pathLst>
              <a:path w="6051298" h="1648979">
                <a:moveTo>
                  <a:pt x="0" y="0"/>
                </a:moveTo>
                <a:lnTo>
                  <a:pt x="6051298" y="0"/>
                </a:lnTo>
                <a:lnTo>
                  <a:pt x="6051298" y="1648979"/>
                </a:lnTo>
                <a:lnTo>
                  <a:pt x="0" y="16489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Z" sz="1200"/>
          </a:p>
        </p:txBody>
      </p:sp>
      <p:sp>
        <p:nvSpPr>
          <p:cNvPr id="7" name="TextBox 7"/>
          <p:cNvSpPr txBox="1"/>
          <p:nvPr/>
        </p:nvSpPr>
        <p:spPr>
          <a:xfrm>
            <a:off x="3902716" y="3666072"/>
            <a:ext cx="4281446" cy="1205302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40"/>
              </a:lnSpc>
              <a:spcBef>
                <a:spcPct val="0"/>
              </a:spcBef>
            </a:pPr>
            <a:r>
              <a:rPr lang="en-US" sz="7242" b="1" spc="492" dirty="0">
                <a:solidFill>
                  <a:srgbClr val="F5EDEA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JUNE 4-8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760482" y="3671865"/>
            <a:ext cx="4559096" cy="1341239"/>
            <a:chOff x="0" y="0"/>
            <a:chExt cx="1845349" cy="5348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45349" cy="534846"/>
            </a:xfrm>
            <a:custGeom>
              <a:avLst/>
              <a:gdLst/>
              <a:ahLst/>
              <a:cxnLst/>
              <a:rect l="l" t="t" r="r" b="b"/>
              <a:pathLst>
                <a:path w="1845349" h="534846">
                  <a:moveTo>
                    <a:pt x="56353" y="0"/>
                  </a:moveTo>
                  <a:lnTo>
                    <a:pt x="1788996" y="0"/>
                  </a:lnTo>
                  <a:cubicBezTo>
                    <a:pt x="1820119" y="0"/>
                    <a:pt x="1845349" y="25230"/>
                    <a:pt x="1845349" y="56353"/>
                  </a:cubicBezTo>
                  <a:lnTo>
                    <a:pt x="1845349" y="478493"/>
                  </a:lnTo>
                  <a:cubicBezTo>
                    <a:pt x="1845349" y="509616"/>
                    <a:pt x="1820119" y="534846"/>
                    <a:pt x="1788996" y="534846"/>
                  </a:cubicBezTo>
                  <a:lnTo>
                    <a:pt x="56353" y="534846"/>
                  </a:lnTo>
                  <a:cubicBezTo>
                    <a:pt x="25230" y="534846"/>
                    <a:pt x="0" y="509616"/>
                    <a:pt x="0" y="478493"/>
                  </a:cubicBezTo>
                  <a:lnTo>
                    <a:pt x="0" y="56353"/>
                  </a:lnTo>
                  <a:cubicBezTo>
                    <a:pt x="0" y="25230"/>
                    <a:pt x="25230" y="0"/>
                    <a:pt x="56353" y="0"/>
                  </a:cubicBezTo>
                  <a:close/>
                </a:path>
              </a:pathLst>
            </a:custGeom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CZ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845349" cy="57294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426670" y="2553219"/>
            <a:ext cx="7162790" cy="936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92"/>
              </a:lnSpc>
            </a:pPr>
            <a:r>
              <a:rPr lang="en-US" sz="5772" i="1">
                <a:solidFill>
                  <a:srgbClr val="1B1C14"/>
                </a:solidFill>
                <a:latin typeface="Merriweather Italics"/>
                <a:ea typeface="Merriweather Italics"/>
                <a:cs typeface="Merriweather Italics"/>
                <a:sym typeface="Merriweather Italics"/>
              </a:rPr>
              <a:t>Bobbio Pellice, Italy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9185" y="29117"/>
            <a:ext cx="9461689" cy="157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01"/>
              </a:lnSpc>
              <a:spcBef>
                <a:spcPct val="0"/>
              </a:spcBef>
            </a:pPr>
            <a:r>
              <a:rPr lang="en-US" sz="9358" spc="-374" dirty="0">
                <a:solidFill>
                  <a:srgbClr val="1B1C14"/>
                </a:solidFill>
                <a:latin typeface="Gowun Batang"/>
                <a:ea typeface="Gowun Batang"/>
                <a:cs typeface="Gowun Batang"/>
                <a:sym typeface="Gowun Batang"/>
              </a:rPr>
              <a:t>Open Heaven 2026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35995" y="2370300"/>
            <a:ext cx="3181700" cy="751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7"/>
              </a:lnSpc>
            </a:pPr>
            <a:r>
              <a:rPr lang="en-US" sz="2976" b="1" spc="202">
                <a:solidFill>
                  <a:srgbClr val="F5EDEA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SCAN TO REGISTER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6630" y="5384459"/>
            <a:ext cx="10438739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14"/>
              </a:lnSpc>
              <a:spcBef>
                <a:spcPct val="0"/>
              </a:spcBef>
            </a:pPr>
            <a:r>
              <a:rPr lang="en-US" sz="4510" b="1" dirty="0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WORSHIP ~ TEACHING ~ FELLOWSHIP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49581" y="3712500"/>
            <a:ext cx="1180840" cy="3159000"/>
          </a:xfrm>
          <a:custGeom>
            <a:avLst/>
            <a:gdLst/>
            <a:ahLst/>
            <a:cxnLst/>
            <a:rect l="l" t="t" r="r" b="b"/>
            <a:pathLst>
              <a:path w="1259563" h="3369600">
                <a:moveTo>
                  <a:pt x="0" y="0"/>
                </a:moveTo>
                <a:lnTo>
                  <a:pt x="1259562" y="0"/>
                </a:lnTo>
                <a:lnTo>
                  <a:pt x="1259562" y="3369600"/>
                </a:lnTo>
                <a:lnTo>
                  <a:pt x="0" y="3369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Z"/>
          </a:p>
        </p:txBody>
      </p:sp>
      <p:sp>
        <p:nvSpPr>
          <p:cNvPr id="3" name="Freeform 3"/>
          <p:cNvSpPr/>
          <p:nvPr/>
        </p:nvSpPr>
        <p:spPr>
          <a:xfrm rot="-7325205">
            <a:off x="6017606" y="-702261"/>
            <a:ext cx="1753139" cy="1775068"/>
          </a:xfrm>
          <a:custGeom>
            <a:avLst/>
            <a:gdLst/>
            <a:ahLst/>
            <a:cxnLst/>
            <a:rect l="l" t="t" r="r" b="b"/>
            <a:pathLst>
              <a:path w="1870015" h="1893406">
                <a:moveTo>
                  <a:pt x="0" y="0"/>
                </a:moveTo>
                <a:lnTo>
                  <a:pt x="1870014" y="0"/>
                </a:lnTo>
                <a:lnTo>
                  <a:pt x="1870014" y="1893406"/>
                </a:lnTo>
                <a:lnTo>
                  <a:pt x="0" y="18934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Z"/>
          </a:p>
        </p:txBody>
      </p:sp>
      <p:sp>
        <p:nvSpPr>
          <p:cNvPr id="4" name="Freeform 4"/>
          <p:cNvSpPr/>
          <p:nvPr/>
        </p:nvSpPr>
        <p:spPr>
          <a:xfrm>
            <a:off x="8229596" y="5592319"/>
            <a:ext cx="1919983" cy="1944000"/>
          </a:xfrm>
          <a:custGeom>
            <a:avLst/>
            <a:gdLst/>
            <a:ahLst/>
            <a:cxnLst/>
            <a:rect l="l" t="t" r="r" b="b"/>
            <a:pathLst>
              <a:path w="2047982" h="2073600">
                <a:moveTo>
                  <a:pt x="0" y="0"/>
                </a:moveTo>
                <a:lnTo>
                  <a:pt x="2047983" y="0"/>
                </a:lnTo>
                <a:lnTo>
                  <a:pt x="2047983" y="2073600"/>
                </a:lnTo>
                <a:lnTo>
                  <a:pt x="0" y="2073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Z"/>
          </a:p>
        </p:txBody>
      </p:sp>
      <p:sp>
        <p:nvSpPr>
          <p:cNvPr id="5" name="Freeform 5"/>
          <p:cNvSpPr/>
          <p:nvPr/>
        </p:nvSpPr>
        <p:spPr>
          <a:xfrm>
            <a:off x="8817112" y="-12234"/>
            <a:ext cx="1850888" cy="1821234"/>
          </a:xfrm>
          <a:custGeom>
            <a:avLst/>
            <a:gdLst/>
            <a:ahLst/>
            <a:cxnLst/>
            <a:rect l="l" t="t" r="r" b="b"/>
            <a:pathLst>
              <a:path w="1974281" h="1942650">
                <a:moveTo>
                  <a:pt x="0" y="0"/>
                </a:moveTo>
                <a:lnTo>
                  <a:pt x="1974281" y="0"/>
                </a:lnTo>
                <a:lnTo>
                  <a:pt x="1974281" y="1942650"/>
                </a:lnTo>
                <a:lnTo>
                  <a:pt x="0" y="194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Z"/>
          </a:p>
        </p:txBody>
      </p:sp>
      <p:sp>
        <p:nvSpPr>
          <p:cNvPr id="6" name="Freeform 6" descr="pcf_square_black_slogan.png"/>
          <p:cNvSpPr/>
          <p:nvPr/>
        </p:nvSpPr>
        <p:spPr>
          <a:xfrm>
            <a:off x="1666350" y="67501"/>
            <a:ext cx="3279486" cy="1086389"/>
          </a:xfrm>
          <a:custGeom>
            <a:avLst/>
            <a:gdLst/>
            <a:ahLst/>
            <a:cxnLst/>
            <a:rect l="l" t="t" r="r" b="b"/>
            <a:pathLst>
              <a:path w="3498118" h="1158815">
                <a:moveTo>
                  <a:pt x="0" y="0"/>
                </a:moveTo>
                <a:lnTo>
                  <a:pt x="3498118" y="0"/>
                </a:lnTo>
                <a:lnTo>
                  <a:pt x="3498118" y="1158815"/>
                </a:lnTo>
                <a:lnTo>
                  <a:pt x="0" y="1158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33" b="-633"/>
            </a:stretch>
          </a:blipFill>
        </p:spPr>
        <p:txBody>
          <a:bodyPr/>
          <a:lstStyle/>
          <a:p>
            <a:endParaRPr lang="en-CZ"/>
          </a:p>
        </p:txBody>
      </p:sp>
      <p:sp>
        <p:nvSpPr>
          <p:cNvPr id="7" name="AutoShape 7"/>
          <p:cNvSpPr/>
          <p:nvPr/>
        </p:nvSpPr>
        <p:spPr>
          <a:xfrm>
            <a:off x="1934164" y="1809000"/>
            <a:ext cx="6696000" cy="0"/>
          </a:xfrm>
          <a:prstGeom prst="line">
            <a:avLst/>
          </a:prstGeom>
          <a:ln w="66675" cap="flat">
            <a:solidFill>
              <a:srgbClr val="AB2C27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en-CZ"/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2052994" y="2170062"/>
            <a:ext cx="3225805" cy="2511000"/>
            <a:chOff x="0" y="0"/>
            <a:chExt cx="8157653" cy="6350000"/>
          </a:xfrm>
        </p:grpSpPr>
        <p:sp>
          <p:nvSpPr>
            <p:cNvPr id="9" name="Freeform 9"/>
            <p:cNvSpPr/>
            <p:nvPr/>
          </p:nvSpPr>
          <p:spPr>
            <a:xfrm>
              <a:off x="88048" y="3027223"/>
              <a:ext cx="7917270" cy="318963"/>
            </a:xfrm>
            <a:custGeom>
              <a:avLst/>
              <a:gdLst/>
              <a:ahLst/>
              <a:cxnLst/>
              <a:rect l="l" t="t" r="r" b="b"/>
              <a:pathLst>
                <a:path w="7917270" h="318963">
                  <a:moveTo>
                    <a:pt x="254852" y="166827"/>
                  </a:moveTo>
                  <a:cubicBezTo>
                    <a:pt x="934302" y="146507"/>
                    <a:pt x="1615022" y="170637"/>
                    <a:pt x="2294472" y="173177"/>
                  </a:cubicBezTo>
                  <a:cubicBezTo>
                    <a:pt x="5087645" y="165557"/>
                    <a:pt x="6071895" y="165557"/>
                    <a:pt x="7056145" y="207467"/>
                  </a:cubicBezTo>
                  <a:cubicBezTo>
                    <a:pt x="6103645" y="123647"/>
                    <a:pt x="5146065" y="63957"/>
                    <a:pt x="2380832" y="69037"/>
                  </a:cubicBezTo>
                  <a:cubicBezTo>
                    <a:pt x="1687412" y="91897"/>
                    <a:pt x="993992" y="83007"/>
                    <a:pt x="300572" y="56337"/>
                  </a:cubicBezTo>
                  <a:cubicBezTo>
                    <a:pt x="215482" y="53797"/>
                    <a:pt x="129122" y="51257"/>
                    <a:pt x="45302" y="48717"/>
                  </a:cubicBezTo>
                  <a:cubicBezTo>
                    <a:pt x="-9308" y="33477"/>
                    <a:pt x="-22008" y="4267"/>
                    <a:pt x="49112" y="2997"/>
                  </a:cubicBezTo>
                  <a:cubicBezTo>
                    <a:pt x="595212" y="-13513"/>
                    <a:pt x="1140042" y="43637"/>
                    <a:pt x="1686142" y="42367"/>
                  </a:cubicBezTo>
                  <a:cubicBezTo>
                    <a:pt x="4954295" y="9347"/>
                    <a:pt x="6427495" y="13157"/>
                    <a:pt x="7874025" y="225247"/>
                  </a:cubicBezTo>
                  <a:cubicBezTo>
                    <a:pt x="8121675" y="392887"/>
                    <a:pt x="7227595" y="282397"/>
                    <a:pt x="7165364" y="292557"/>
                  </a:cubicBezTo>
                  <a:cubicBezTo>
                    <a:pt x="6765314" y="272237"/>
                    <a:pt x="6365264" y="255727"/>
                    <a:pt x="5963944" y="250647"/>
                  </a:cubicBezTo>
                  <a:cubicBezTo>
                    <a:pt x="3761938" y="232867"/>
                    <a:pt x="1552792" y="263347"/>
                    <a:pt x="256122" y="176987"/>
                  </a:cubicBezTo>
                  <a:cubicBezTo>
                    <a:pt x="254852" y="175717"/>
                    <a:pt x="254852" y="170637"/>
                    <a:pt x="254852" y="166827"/>
                  </a:cubicBezTo>
                  <a:close/>
                </a:path>
              </a:pathLst>
            </a:custGeom>
            <a:solidFill>
              <a:srgbClr val="AB2C27"/>
            </a:solidFill>
          </p:spPr>
          <p:txBody>
            <a:bodyPr/>
            <a:lstStyle/>
            <a:p>
              <a:endParaRPr lang="en-CZ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4000" y="4414389"/>
            <a:ext cx="2355862" cy="2355862"/>
          </a:xfrm>
          <a:custGeom>
            <a:avLst/>
            <a:gdLst/>
            <a:ahLst/>
            <a:cxnLst/>
            <a:rect l="l" t="t" r="r" b="b"/>
            <a:pathLst>
              <a:path w="2512919" h="2512919">
                <a:moveTo>
                  <a:pt x="0" y="0"/>
                </a:moveTo>
                <a:lnTo>
                  <a:pt x="2512919" y="0"/>
                </a:lnTo>
                <a:lnTo>
                  <a:pt x="2512919" y="2512919"/>
                </a:lnTo>
                <a:lnTo>
                  <a:pt x="0" y="25129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Z"/>
          </a:p>
        </p:txBody>
      </p:sp>
      <p:sp>
        <p:nvSpPr>
          <p:cNvPr id="11" name="TextBox 11"/>
          <p:cNvSpPr txBox="1"/>
          <p:nvPr/>
        </p:nvSpPr>
        <p:spPr>
          <a:xfrm>
            <a:off x="5278801" y="2519724"/>
            <a:ext cx="4749659" cy="196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7"/>
              </a:lnSpc>
            </a:pPr>
            <a:r>
              <a:rPr lang="en-US" sz="2776">
                <a:solidFill>
                  <a:srgbClr val="FAF4E9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START DATE: </a:t>
            </a:r>
          </a:p>
          <a:p>
            <a:pPr algn="ctr">
              <a:lnSpc>
                <a:spcPts val="3887"/>
              </a:lnSpc>
            </a:pPr>
            <a:r>
              <a:rPr lang="en-US" sz="2776">
                <a:solidFill>
                  <a:srgbClr val="FAF4E9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Tuesday, April 28</a:t>
            </a:r>
          </a:p>
          <a:p>
            <a:pPr algn="ctr">
              <a:lnSpc>
                <a:spcPts val="3887"/>
              </a:lnSpc>
            </a:pPr>
            <a:r>
              <a:rPr lang="en-US" sz="2776">
                <a:solidFill>
                  <a:srgbClr val="FAF4E9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7:00-8:30 PM (Zoom)</a:t>
            </a:r>
          </a:p>
          <a:p>
            <a:pPr algn="ctr">
              <a:lnSpc>
                <a:spcPts val="3887"/>
              </a:lnSpc>
              <a:spcBef>
                <a:spcPct val="0"/>
              </a:spcBef>
            </a:pPr>
            <a:r>
              <a:rPr lang="en-US" sz="2776">
                <a:solidFill>
                  <a:srgbClr val="FAF4E9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Join us for free every Tuesday.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08000" y="1216397"/>
            <a:ext cx="6594441" cy="51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1"/>
              </a:lnSpc>
            </a:pPr>
            <a:r>
              <a:rPr lang="en-US" sz="3848" b="1" spc="-77">
                <a:solidFill>
                  <a:srgbClr val="53141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Year-Long Healing Course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79569" y="1822394"/>
            <a:ext cx="4429650" cy="96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  <a:spcBef>
                <a:spcPct val="0"/>
              </a:spcBef>
            </a:pPr>
            <a:r>
              <a:rPr lang="en-US" sz="2750" spc="-54">
                <a:solidFill>
                  <a:srgbClr val="531410"/>
                </a:solidFill>
                <a:latin typeface="RoxboroughCF"/>
                <a:ea typeface="RoxboroughCF"/>
                <a:cs typeface="RoxboroughCF"/>
                <a:sym typeface="RoxboroughCF"/>
              </a:rPr>
              <a:t>48-Week Journey Into Biblical Healing with</a:t>
            </a:r>
            <a:r>
              <a:rPr lang="en-US" sz="2750" i="1" spc="-54">
                <a:solidFill>
                  <a:srgbClr val="531410"/>
                </a:solidFill>
                <a:latin typeface="RoxboroughCF Italics"/>
                <a:ea typeface="RoxboroughCF Italics"/>
                <a:cs typeface="RoxboroughCF Italics"/>
                <a:sym typeface="RoxboroughCF Italics"/>
              </a:rPr>
              <a:t> John Bodenbender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94395" y="4725711"/>
            <a:ext cx="6466887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5"/>
              </a:lnSpc>
            </a:pPr>
            <a:r>
              <a:rPr lang="en-US" sz="4024" spc="-176">
                <a:solidFill>
                  <a:srgbClr val="531410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~ Believe for Healing  </a:t>
            </a:r>
          </a:p>
          <a:p>
            <a:pPr>
              <a:lnSpc>
                <a:spcPts val="4345"/>
              </a:lnSpc>
            </a:pPr>
            <a:r>
              <a:rPr lang="en-US" sz="4024" spc="-176">
                <a:solidFill>
                  <a:srgbClr val="531410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~ Receive Healing  </a:t>
            </a:r>
          </a:p>
          <a:p>
            <a:pPr>
              <a:lnSpc>
                <a:spcPts val="4345"/>
              </a:lnSpc>
            </a:pPr>
            <a:r>
              <a:rPr lang="en-US" sz="4024" spc="-176">
                <a:solidFill>
                  <a:srgbClr val="531410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~ Minister Healing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52994" y="3812899"/>
            <a:ext cx="2213512" cy="276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87"/>
              </a:lnSpc>
              <a:spcBef>
                <a:spcPct val="0"/>
              </a:spcBef>
            </a:pPr>
            <a:r>
              <a:rPr lang="en-US" sz="1633" b="1" spc="261">
                <a:solidFill>
                  <a:srgbClr val="FAF4E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SCAN TO REGISTER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80231" y="6492656"/>
            <a:ext cx="4031538" cy="24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3"/>
              </a:lnSpc>
            </a:pPr>
            <a:r>
              <a:rPr lang="en-US" sz="1744" u="sng" spc="-33">
                <a:solidFill>
                  <a:srgbClr val="531410"/>
                </a:solidFill>
                <a:latin typeface="DM Sans"/>
                <a:ea typeface="DM Sans"/>
                <a:cs typeface="DM Sans"/>
                <a:sym typeface="DM Sans"/>
              </a:rPr>
              <a:t>Email:</a:t>
            </a:r>
            <a:r>
              <a:rPr lang="en-US" sz="1744" spc="-33">
                <a:solidFill>
                  <a:srgbClr val="531410"/>
                </a:solidFill>
                <a:latin typeface="DM Sans"/>
                <a:ea typeface="DM Sans"/>
                <a:cs typeface="DM Sans"/>
                <a:sym typeface="DM Sans"/>
              </a:rPr>
              <a:t> john.bodenbender1@gmail.com</a:t>
            </a:r>
          </a:p>
        </p:txBody>
      </p:sp>
    </p:spTree>
    <p:extLst>
      <p:ext uri="{BB962C8B-B14F-4D97-AF65-F5344CB8AC3E}">
        <p14:creationId xmlns:p14="http://schemas.microsoft.com/office/powerpoint/2010/main" val="244390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27814</TotalTime>
  <Words>150</Words>
  <Application>Microsoft Macintosh PowerPoint</Application>
  <PresentationFormat>Widescreen</PresentationFormat>
  <Paragraphs>39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Calibri</vt:lpstr>
      <vt:lpstr>Calibri Light</vt:lpstr>
      <vt:lpstr>DM Sans</vt:lpstr>
      <vt:lpstr>Gowun Batang</vt:lpstr>
      <vt:lpstr>Gowun Batang Bold</vt:lpstr>
      <vt:lpstr>Merriweather Italics</vt:lpstr>
      <vt:lpstr>Montserrat Bold</vt:lpstr>
      <vt:lpstr>Proxima Nova Bold</vt:lpstr>
      <vt:lpstr>RoxboroughCF</vt:lpstr>
      <vt:lpstr>RoxboroughCF Bold</vt:lpstr>
      <vt:lpstr>RoxboroughCF Italics</vt:lpstr>
      <vt:lpstr>Sorts Mill Goudy</vt:lpstr>
      <vt:lpstr>The Seasons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329</cp:revision>
  <dcterms:created xsi:type="dcterms:W3CDTF">2019-01-06T09:48:40Z</dcterms:created>
  <dcterms:modified xsi:type="dcterms:W3CDTF">2026-04-03T18:58:45Z</dcterms:modified>
</cp:coreProperties>
</file>