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7" r:id="rId3"/>
    <p:sldId id="284" r:id="rId4"/>
    <p:sldId id="261" r:id="rId5"/>
    <p:sldId id="310" r:id="rId6"/>
    <p:sldId id="319" r:id="rId7"/>
    <p:sldId id="323" r:id="rId8"/>
    <p:sldId id="315" r:id="rId9"/>
    <p:sldId id="313" r:id="rId10"/>
    <p:sldId id="256" r:id="rId11"/>
    <p:sldId id="302" r:id="rId12"/>
    <p:sldId id="265" r:id="rId13"/>
    <p:sldId id="289" r:id="rId14"/>
    <p:sldId id="268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D75F"/>
    <a:srgbClr val="B3C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9117" autoAdjust="0"/>
  </p:normalViewPr>
  <p:slideViewPr>
    <p:cSldViewPr snapToGrid="0">
      <p:cViewPr varScale="1">
        <p:scale>
          <a:sx n="93" d="100"/>
          <a:sy n="93" d="100"/>
        </p:scale>
        <p:origin x="216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6325-5803-455C-90F3-4BA864CD4338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475F-CA5D-4689-B5E7-6F45B26B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6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0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0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2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01886-0097-9D34-B8FB-339F42DD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06251-9797-7E8E-4096-0BAD73AFA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D2AF3-FE4B-3484-6375-F15098FFB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A8861-35F6-AB31-D4E3-B7F495CAFA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E993D-EFDE-E877-8CA2-6C1B81575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5054F-B672-9A47-962A-26223E65E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7FA6F-4965-BB71-204B-DBC03CBC3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B1DAB-5D78-4CA2-3E62-ECFB0FA30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8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17999-0FE3-4ED3-B365-02F8F1F73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CD7BAB-E3AF-46FE-1677-5BBB18B5C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1F5F3-582F-6293-D5CB-73EBED413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A488A-F7D0-6FB7-9313-8C7A9662A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1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0F1A0-D18C-04ED-B821-99EA341F1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76011-4215-7B25-D635-EDBC2F324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24D34-FF76-D9FA-00FD-C31CA8C6E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C5FEA-E6C4-FF06-B7C2-14C3054F1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475F-CA5D-4689-B5E7-6F45B26BEF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1203-127D-9448-B468-D29716FE2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B0BFB-02AD-014A-957A-57A9581E3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0D01B-97FC-AB4B-80DA-81B5EA3A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6679D-4D96-4047-ADF1-1B1F6B75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11CD0-3289-8746-AD03-5895D2BB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1033-A04E-D24D-96AD-5CE4FFD7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BACF-E6A8-C24E-994A-50D5CF2A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FF69A-E05E-7A44-8B67-2FA76D47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C7016-7A47-F14D-8322-2A0AABD8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16F78-CC8D-0941-8910-5E9C9166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E155-F3D7-D846-9ECE-D731629E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96A5C-C87A-C446-A049-3A550E5A1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2F525-3645-9648-9369-880C3536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5E3D1-A6A3-3445-BDF5-1D385DBC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E0826-A02B-324F-B548-A391AAAF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04C7-1DF7-774C-80F2-DB207038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920A-39EE-9C47-A939-5A716F884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62144-E95F-614C-8F09-8A5C083BF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31261-F5EA-1B42-92ED-0DEAF020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BE786-4DB8-8247-A3AE-6D68C693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3E606-AC6F-2D4E-B6A7-F869D8F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C092-4CC1-7F41-9F3D-5420E553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00CF7-F31A-BE4E-ACF5-E68C7256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E3587-3FFF-1F4D-8159-7921AAF0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16BC9-3BBB-4C48-B02E-96EA66C94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1ADF1-5122-CD41-AD68-C5CB85800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52BEE-FB43-0F4E-BC7E-A184E46D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A006D-9ED7-FC45-9941-3ED1CB23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239FD-C289-7747-B723-0DECF68E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7CDD-8B10-484A-984C-367FE8D4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B528C-8EF3-3F4B-8EEC-5017375A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42124-5303-394D-892A-C8935D43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FAC26-4846-9D4E-A492-349F3EBD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2C53E-8E02-3342-9DD3-738C5C8E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FA31E-887B-2E43-8E2D-A92D8859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1D1E4-1B8E-104B-B376-0D82236B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A3FB-A2F5-B749-924C-72A389DC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CB8D-4E81-5944-802A-B5A11F5E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04B6A-2CAA-1D46-9397-0A696563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EF05C-C9D8-0441-96BD-0E060AC7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DBE3-32F2-1B47-BFAA-C12242BC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95B8B-27C1-4D48-94D1-2E1418B0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ED6C-C7BA-7549-8A7D-092B3124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91452-BF31-7A43-8378-4E4C17E61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AC5C8-63A5-B348-829B-457981807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A7097-C586-894C-A323-324237AF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A159A-6D0D-A949-9867-9A1E0B31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F0B72-2C1C-7B4E-B906-805D44D4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C7A2-6955-8849-B757-6863C173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797F5-A8B9-A441-8643-F398EDB2E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CFB6-7086-B340-ABA3-12971318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0354-0BDE-234C-B8D8-DE9B1F8C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FE0C-08B9-6A42-A565-D2C4E586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E990-B5F6-BF41-8926-087CCAF3F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3BB0D-2636-C441-A324-F1BA507D3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325AF-16F0-344D-A7E0-00D754B6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BB14-8A7F-194A-9791-892B0C63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4A0FD-FF6A-D042-A3EF-8303CAEE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CAAC-C92B-4F80-82DF-8B5BC8135306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76D2-5B3F-46F2-83A1-B05E40BE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A25E3-CE1B-AD4A-A686-5AB38FBE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9AD51-9B6C-3242-B6C5-437BD0DC7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B747-CD69-D749-9B09-FC88E9D01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A863-8DEA-2241-84F2-C804A22D18FC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1734-F9F4-F34D-896F-EE146A3F7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B840-AF77-6C43-85AA-F41226703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F229-44EF-1F4B-9494-15CE3701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50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"/>
            <a:ext cx="12192000" cy="6859891"/>
          </a:xfrm>
        </p:spPr>
      </p:pic>
    </p:spTree>
    <p:extLst>
      <p:ext uri="{BB962C8B-B14F-4D97-AF65-F5344CB8AC3E}">
        <p14:creationId xmlns:p14="http://schemas.microsoft.com/office/powerpoint/2010/main" val="38095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4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" t="38295" r="-623" b="19517"/>
          <a:stretch/>
        </p:blipFill>
        <p:spPr>
          <a:xfrm>
            <a:off x="0" y="1767"/>
            <a:ext cx="12304295" cy="6858000"/>
          </a:xfrm>
        </p:spPr>
      </p:pic>
      <p:sp>
        <p:nvSpPr>
          <p:cNvPr id="10" name="Rectangle 9"/>
          <p:cNvSpPr/>
          <p:nvPr/>
        </p:nvSpPr>
        <p:spPr>
          <a:xfrm>
            <a:off x="1771160" y="775873"/>
            <a:ext cx="8761973" cy="3643951"/>
          </a:xfrm>
          <a:prstGeom prst="rect">
            <a:avLst/>
          </a:prstGeom>
          <a:solidFill>
            <a:srgbClr val="B3C4D6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CE8BB-80EC-D346-8490-84A154C4C9CB}"/>
              </a:ext>
            </a:extLst>
          </p:cNvPr>
          <p:cNvSpPr txBox="1"/>
          <p:nvPr/>
        </p:nvSpPr>
        <p:spPr>
          <a:xfrm>
            <a:off x="1731502" y="1505241"/>
            <a:ext cx="87619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Visit the INFO TABLE in the foyer and check out which </a:t>
            </a:r>
            <a:r>
              <a:rPr lang="en-US" sz="4800" dirty="0"/>
              <a:t>HOME GROUP </a:t>
            </a:r>
            <a:r>
              <a:rPr lang="en-US" sz="4400" dirty="0"/>
              <a:t>is best for you!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182"/>
            <a:ext cx="12224978" cy="21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card with text&#10;&#10;Description automatically generated">
            <a:extLst>
              <a:ext uri="{FF2B5EF4-FFF2-40B4-BE49-F238E27FC236}">
                <a16:creationId xmlns:a16="http://schemas.microsoft.com/office/drawing/2014/main" id="{27707F29-9604-11EB-0918-4407AA5B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"/>
            <a:ext cx="12192000" cy="6858474"/>
          </a:xfrm>
        </p:spPr>
      </p:pic>
    </p:spTree>
    <p:extLst>
      <p:ext uri="{BB962C8B-B14F-4D97-AF65-F5344CB8AC3E}">
        <p14:creationId xmlns:p14="http://schemas.microsoft.com/office/powerpoint/2010/main" val="3005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57" cy="6858000"/>
          </a:xfrm>
        </p:spPr>
      </p:pic>
    </p:spTree>
    <p:extLst>
      <p:ext uri="{BB962C8B-B14F-4D97-AF65-F5344CB8AC3E}">
        <p14:creationId xmlns:p14="http://schemas.microsoft.com/office/powerpoint/2010/main" val="10855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55"/>
            <a:ext cx="12192000" cy="6862019"/>
          </a:xfrm>
        </p:spPr>
      </p:pic>
    </p:spTree>
    <p:extLst>
      <p:ext uri="{BB962C8B-B14F-4D97-AF65-F5344CB8AC3E}">
        <p14:creationId xmlns:p14="http://schemas.microsoft.com/office/powerpoint/2010/main" val="21936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7154" y="365125"/>
            <a:ext cx="6722773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Want to learn more about PCF?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YOU’RE INVITED TO </a:t>
            </a:r>
          </a:p>
          <a:p>
            <a:pPr marL="0" indent="0" algn="ctr">
              <a:buNone/>
            </a:pPr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CONNECTIONS LUNCH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(4th Sunday of each month)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Light lunch with new friends</a:t>
            </a:r>
          </a:p>
          <a:p>
            <a:r>
              <a:rPr lang="en-US" sz="3200" dirty="0">
                <a:solidFill>
                  <a:schemeClr val="bg1"/>
                </a:solidFill>
              </a:rPr>
              <a:t>Get to know pastors and a few leaders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Learn the history of PCF, core values  and practical information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6112F-33B2-C5D2-7D0A-A9761895D3C3}"/>
              </a:ext>
            </a:extLst>
          </p:cNvPr>
          <p:cNvSpPr txBox="1"/>
          <p:nvPr/>
        </p:nvSpPr>
        <p:spPr>
          <a:xfrm>
            <a:off x="-1610139" y="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241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rayer&#10;&#10;Description automatically generated">
            <a:extLst>
              <a:ext uri="{FF2B5EF4-FFF2-40B4-BE49-F238E27FC236}">
                <a16:creationId xmlns:a16="http://schemas.microsoft.com/office/drawing/2014/main" id="{160A25F1-C34F-856D-62A8-C4BA607B0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584AA-FD0D-676A-B87E-0A9FAE20E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330417C5-629A-45F8-9E28-076623392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48BFA-7884-FADF-340E-859E0454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4F6C5E30-752D-F265-AB05-9C2F8D9F2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840CC-2871-4543-B30B-9436FF9E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book&#10;&#10;AI-generated content may be incorrect.">
            <a:extLst>
              <a:ext uri="{FF2B5EF4-FFF2-40B4-BE49-F238E27FC236}">
                <a16:creationId xmlns:a16="http://schemas.microsoft.com/office/drawing/2014/main" id="{FB999EBD-82D5-A33E-52BF-9DA3337BC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03" y="0"/>
            <a:ext cx="5297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A2FE4-1416-CD5B-0ADF-D832EE9D8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849E22CA-B4BB-CE73-500C-5C593E58A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1918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17189</TotalTime>
  <Words>76</Words>
  <Application>Microsoft Macintosh PowerPoint</Application>
  <PresentationFormat>Widescreen</PresentationFormat>
  <Paragraphs>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Mullen</dc:creator>
  <cp:lastModifiedBy>Projection PCF</cp:lastModifiedBy>
  <cp:revision>305</cp:revision>
  <dcterms:created xsi:type="dcterms:W3CDTF">2019-01-06T09:48:40Z</dcterms:created>
  <dcterms:modified xsi:type="dcterms:W3CDTF">2025-09-07T07:37:58Z</dcterms:modified>
</cp:coreProperties>
</file>