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97" r:id="rId3"/>
    <p:sldId id="284" r:id="rId4"/>
    <p:sldId id="261" r:id="rId5"/>
    <p:sldId id="310" r:id="rId6"/>
    <p:sldId id="319" r:id="rId7"/>
    <p:sldId id="323" r:id="rId8"/>
    <p:sldId id="322" r:id="rId9"/>
    <p:sldId id="320" r:id="rId10"/>
    <p:sldId id="321" r:id="rId11"/>
    <p:sldId id="324" r:id="rId12"/>
    <p:sldId id="318" r:id="rId13"/>
    <p:sldId id="315" r:id="rId14"/>
    <p:sldId id="313" r:id="rId15"/>
    <p:sldId id="256" r:id="rId16"/>
    <p:sldId id="302" r:id="rId17"/>
    <p:sldId id="265" r:id="rId18"/>
    <p:sldId id="289" r:id="rId19"/>
    <p:sldId id="268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 autoAdjust="0"/>
    <p:restoredTop sz="89117" autoAdjust="0"/>
  </p:normalViewPr>
  <p:slideViewPr>
    <p:cSldViewPr snapToGrid="0">
      <p:cViewPr varScale="1">
        <p:scale>
          <a:sx n="93" d="100"/>
          <a:sy n="93" d="100"/>
        </p:scale>
        <p:origin x="216" y="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4/12/25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2C19A-9921-9CAF-2AE2-4D54E2FF8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596396-8C43-9FA0-5530-BB3B547FFA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B948A0-FDC2-82F9-0250-9635DD538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A226A-267E-9511-814B-AF058FC52A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59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3A8BC-1F8B-C65F-4ACD-CB5D7EE98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E25664-4833-D18E-436F-9A3991AD6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459B73-90E4-A07D-A27A-D1A685BA0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5987A-BDC8-B361-2693-38ECFB39A4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2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17999-0FE3-4ED3-B365-02F8F1F7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D7BAB-E3AF-46FE-1677-5BBB18B5C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1F5F3-582F-6293-D5CB-73EBED413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A488A-F7D0-6FB7-9313-8C7A9662A5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10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0F1A0-D18C-04ED-B821-99EA341F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76011-4215-7B25-D635-EDBC2F324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24D34-FF76-D9FA-00FD-C31CA8C6E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C5FEA-E6C4-FF06-B7C2-14C3054F11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24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01886-0097-9D34-B8FB-339F42DD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06251-9797-7E8E-4096-0BAD73AFA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5D2AF3-FE4B-3484-6375-F15098FFB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A8861-35F6-AB31-D4E3-B7F495CAFA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1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E993D-EFDE-E877-8CA2-6C1B81575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05054F-B672-9A47-962A-26223E65E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7FA6F-4965-BB71-204B-DBC03CBC3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B1DAB-5D78-4CA2-3E62-ECFB0FA304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88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4FDF7-1477-2FF3-A142-EC08E47AD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634CB5-0DA1-6252-1E9E-638DC27AE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F467EC-3FC8-DBCA-F403-FD9E12A2A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D8404-A1B1-54E8-AC62-C3C32E6532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42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F508E-AA68-6FC3-A202-0B377EBD2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58AB6-0B2A-06E2-0E3E-27A4B3CEE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50581E-9058-D74F-64A8-21995DC4C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A993A-4FB4-B03F-DEE2-CEF2E8BF8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49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AC0D7-E541-A8D8-D466-C27A96776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B8197-3FA7-E86A-0622-BBED41CFBC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BF13F9-83D8-88CD-037F-B1F889977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88351-3A52-DF0A-C0C1-AFCD48EEDC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7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4/12/25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4/12/25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94F62B-87DD-663B-11EF-E044EAFF7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567FB5-8090-FB8B-6807-67CB4893D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818" y="0"/>
            <a:ext cx="7966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23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D1717-CA3F-6427-2323-E3FC6E4BA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map and a picture of a city&#10;&#10;AI-generated content may be incorrect.">
            <a:extLst>
              <a:ext uri="{FF2B5EF4-FFF2-40B4-BE49-F238E27FC236}">
                <a16:creationId xmlns:a16="http://schemas.microsoft.com/office/drawing/2014/main" id="{593E0030-41C9-09CF-3D05-EAA1B750E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840CC-2871-4543-B30B-9436FF9E5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book&#10;&#10;AI-generated content may be incorrect.">
            <a:extLst>
              <a:ext uri="{FF2B5EF4-FFF2-40B4-BE49-F238E27FC236}">
                <a16:creationId xmlns:a16="http://schemas.microsoft.com/office/drawing/2014/main" id="{FB999EBD-82D5-A33E-52BF-9DA3337BC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03" y="0"/>
            <a:ext cx="5297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A2FE4-1416-CD5B-0ADF-D832EE9D8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849E22CA-B4BB-CE73-500C-5C593E58A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27707F29-9604-11EB-0918-4407AA5B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ayer&#10;&#10;Description automatically generated">
            <a:extLst>
              <a:ext uri="{FF2B5EF4-FFF2-40B4-BE49-F238E27FC236}">
                <a16:creationId xmlns:a16="http://schemas.microsoft.com/office/drawing/2014/main" id="{160A25F1-C34F-856D-62A8-C4BA607B0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584AA-FD0D-676A-B87E-0A9FAE20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330417C5-629A-45F8-9E28-07662339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48BFA-7884-FADF-340E-859E0454A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4F6C5E30-752D-F265-AB05-9C2F8D9F2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136CB-4E31-5A3A-24BF-B20C401D4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the air&#10;&#10;AI-generated content may be incorrect.">
            <a:extLst>
              <a:ext uri="{FF2B5EF4-FFF2-40B4-BE49-F238E27FC236}">
                <a16:creationId xmlns:a16="http://schemas.microsoft.com/office/drawing/2014/main" id="{9B63F18E-192B-5697-2A23-2647C4E98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3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748EC-1A1B-181E-14D3-53D12C11B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colorful silhouettes of people&#10;&#10;AI-generated content may be incorrect.">
            <a:extLst>
              <a:ext uri="{FF2B5EF4-FFF2-40B4-BE49-F238E27FC236}">
                <a16:creationId xmlns:a16="http://schemas.microsoft.com/office/drawing/2014/main" id="{45098D94-3FEC-3A85-93AF-0B0DEEEE5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2618D-C0BA-39CC-8650-4D21E74C4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different images of people holding hands&#10;&#10;AI-generated content may be incorrect.">
            <a:extLst>
              <a:ext uri="{FF2B5EF4-FFF2-40B4-BE49-F238E27FC236}">
                <a16:creationId xmlns:a16="http://schemas.microsoft.com/office/drawing/2014/main" id="{F378C8DB-CB4C-E5FE-A246-5BB32487C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2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6765</TotalTime>
  <Words>81</Words>
  <Application>Microsoft Macintosh PowerPoint</Application>
  <PresentationFormat>Widescreen</PresentationFormat>
  <Paragraphs>29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283</cp:revision>
  <dcterms:created xsi:type="dcterms:W3CDTF">2019-01-06T09:48:40Z</dcterms:created>
  <dcterms:modified xsi:type="dcterms:W3CDTF">2025-04-12T08:09:01Z</dcterms:modified>
</cp:coreProperties>
</file>