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7" r:id="rId3"/>
    <p:sldId id="284" r:id="rId4"/>
    <p:sldId id="261" r:id="rId5"/>
    <p:sldId id="310" r:id="rId6"/>
    <p:sldId id="319" r:id="rId7"/>
    <p:sldId id="317" r:id="rId8"/>
    <p:sldId id="318" r:id="rId9"/>
    <p:sldId id="316" r:id="rId10"/>
    <p:sldId id="314" r:id="rId11"/>
    <p:sldId id="315" r:id="rId12"/>
    <p:sldId id="313" r:id="rId13"/>
    <p:sldId id="256" r:id="rId14"/>
    <p:sldId id="302" r:id="rId15"/>
    <p:sldId id="265" r:id="rId16"/>
    <p:sldId id="289" r:id="rId17"/>
    <p:sldId id="268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1" autoAdjust="0"/>
    <p:restoredTop sz="89117" autoAdjust="0"/>
  </p:normalViewPr>
  <p:slideViewPr>
    <p:cSldViewPr snapToGrid="0">
      <p:cViewPr varScale="1">
        <p:scale>
          <a:sx n="100" d="100"/>
          <a:sy n="100" d="100"/>
        </p:scale>
        <p:origin x="42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35471-8CF3-A7ED-0BF2-6A1D31396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9CC94-44D1-7CD8-4FA5-36D98B5C1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F23A3-785A-32C1-4027-FC8248EAD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0D0A7-8527-C709-F967-388C75B81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4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AD431-5D0F-E9FD-0106-78226651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20C2D-ACD9-18EB-A7D7-8B19930E2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3A0920-E4D4-0656-3E4F-C1879FB07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DFEB8-3891-8550-E426-CE6EEF729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203C3-A611-56A6-D3EA-BBC6BB4D7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F30B8A-52E7-1479-BCA7-42EE8066F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26A21-6534-99A4-B69A-2295D7D53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01EA8-ABA5-A346-992B-40D7604080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5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2B81C3-73AC-730C-1783-6BC5EAF5E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CFB59-E4D9-6B7D-0136-6FE31AB9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and a picture of a city&#10;&#10;AI-generated content may be incorrect.">
            <a:extLst>
              <a:ext uri="{FF2B5EF4-FFF2-40B4-BE49-F238E27FC236}">
                <a16:creationId xmlns:a16="http://schemas.microsoft.com/office/drawing/2014/main" id="{F20E3450-008F-2885-B296-8D2CE367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map and a group of people&#10;&#10;AI-generated content may be incorrect.">
            <a:extLst>
              <a:ext uri="{FF2B5EF4-FFF2-40B4-BE49-F238E27FC236}">
                <a16:creationId xmlns:a16="http://schemas.microsoft.com/office/drawing/2014/main" id="{A966D1D8-E1DD-29F8-C901-E28CCEA9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EB753-EBF7-DD18-7D54-C4E48FAC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9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for a religious retreat&#10;&#10;AI-generated content may be incorrect.">
            <a:extLst>
              <a:ext uri="{FF2B5EF4-FFF2-40B4-BE49-F238E27FC236}">
                <a16:creationId xmlns:a16="http://schemas.microsoft.com/office/drawing/2014/main" id="{C7535D3B-4C37-E2D0-02F6-BB332A3D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60" y="480060"/>
            <a:ext cx="5909854" cy="59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420DC6-D4D7-A123-67CB-95B6C1AD7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and black text on a yellow background&#10;&#10;AI-generated content may be incorrect.">
            <a:extLst>
              <a:ext uri="{FF2B5EF4-FFF2-40B4-BE49-F238E27FC236}">
                <a16:creationId xmlns:a16="http://schemas.microsoft.com/office/drawing/2014/main" id="{B13DD46C-9961-7452-86FC-DB68711AF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85" y="288485"/>
            <a:ext cx="5926047" cy="616465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6550</TotalTime>
  <Words>79</Words>
  <Application>Microsoft Macintosh PowerPoint</Application>
  <PresentationFormat>Widescreen</PresentationFormat>
  <Paragraphs>27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270</cp:revision>
  <dcterms:created xsi:type="dcterms:W3CDTF">2019-01-06T09:48:40Z</dcterms:created>
  <dcterms:modified xsi:type="dcterms:W3CDTF">2025-02-19T07:07:11Z</dcterms:modified>
</cp:coreProperties>
</file>